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96" r:id="rId2"/>
    <p:sldId id="298" r:id="rId3"/>
    <p:sldId id="284" r:id="rId4"/>
    <p:sldId id="293" r:id="rId5"/>
    <p:sldId id="261" r:id="rId6"/>
    <p:sldId id="292" r:id="rId7"/>
    <p:sldId id="269" r:id="rId8"/>
    <p:sldId id="265" r:id="rId9"/>
    <p:sldId id="276" r:id="rId10"/>
    <p:sldId id="278" r:id="rId11"/>
    <p:sldId id="271" r:id="rId12"/>
    <p:sldId id="280" r:id="rId13"/>
    <p:sldId id="264" r:id="rId14"/>
    <p:sldId id="273" r:id="rId15"/>
    <p:sldId id="282" r:id="rId16"/>
    <p:sldId id="285" r:id="rId17"/>
    <p:sldId id="279" r:id="rId18"/>
    <p:sldId id="268" r:id="rId19"/>
    <p:sldId id="283" r:id="rId20"/>
    <p:sldId id="277" r:id="rId21"/>
    <p:sldId id="272" r:id="rId22"/>
    <p:sldId id="274" r:id="rId23"/>
    <p:sldId id="300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67"/>
    <a:srgbClr val="5CAC34"/>
    <a:srgbClr val="00478A"/>
    <a:srgbClr val="0076B7"/>
    <a:srgbClr val="EEA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/>
    <p:restoredTop sz="62705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224" y="66"/>
      </p:cViewPr>
      <p:guideLst>
        <p:guide orient="horz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3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C5697-B775-9741-AC10-F6EF234B6545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99A9D-C034-2945-B69B-EB9F85DD9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69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385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265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00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919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363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685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124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0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953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101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66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944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347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56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96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96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61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24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77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85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31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63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08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59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24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9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28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12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84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99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90E2-64BC-D447-B121-3B0F36D44DB9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5A97-E964-9145-AB69-8A5D7E49F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07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the worldwide relay for peace</a:t>
            </a:r>
            <a:r>
              <a:rPr kumimoji="0" lang="it-IT" alt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the worldwide relay for peace</a:t>
            </a:r>
            <a:r>
              <a:rPr kumimoji="0" lang="it-IT" alt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155007" y="1009681"/>
            <a:ext cx="4988993" cy="58477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FFFF"/>
                </a:solidFill>
              </a:rPr>
              <a:t>Play fair!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55007" y="1677033"/>
            <a:ext cx="4988993" cy="695575"/>
          </a:xfrm>
          <a:prstGeom prst="rect">
            <a:avLst/>
          </a:prstGeom>
          <a:solidFill>
            <a:srgbClr val="EEA52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i="1" dirty="0" smtClean="0"/>
              <a:t>BE HONEST WITH YOURSELF</a:t>
            </a:r>
            <a:endParaRPr lang="it-IT" sz="2400" i="1" dirty="0" smtClean="0"/>
          </a:p>
          <a:p>
            <a:pPr>
              <a:lnSpc>
                <a:spcPct val="80000"/>
              </a:lnSpc>
            </a:pPr>
            <a:r>
              <a:rPr lang="it-IT" sz="2400" i="1" dirty="0" smtClean="0"/>
              <a:t>AND WITH OTHERS.</a:t>
            </a:r>
            <a:endParaRPr lang="it-IT" sz="2400" i="1" dirty="0"/>
          </a:p>
        </p:txBody>
      </p:sp>
      <p:sp>
        <p:nvSpPr>
          <p:cNvPr id="16" name="Rettangolo 15"/>
          <p:cNvSpPr/>
          <p:nvPr/>
        </p:nvSpPr>
        <p:spPr>
          <a:xfrm>
            <a:off x="3671569" y="627529"/>
            <a:ext cx="89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2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155007" y="3833401"/>
            <a:ext cx="4988993" cy="58477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Hang</a:t>
            </a:r>
            <a:r>
              <a:rPr lang="it-IT" sz="3200" b="1" dirty="0">
                <a:solidFill>
                  <a:schemeClr val="bg1"/>
                </a:solidFill>
              </a:rPr>
              <a:t> in!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55007" y="4500753"/>
            <a:ext cx="4988993" cy="695575"/>
          </a:xfrm>
          <a:prstGeom prst="rect">
            <a:avLst/>
          </a:prstGeom>
          <a:solidFill>
            <a:srgbClr val="EEA52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i="1" dirty="0" smtClean="0"/>
              <a:t>DON’T EVER GIVE UP, </a:t>
            </a:r>
            <a:endParaRPr lang="it-IT" sz="2400" i="1" dirty="0" smtClean="0"/>
          </a:p>
          <a:p>
            <a:pPr>
              <a:lnSpc>
                <a:spcPct val="80000"/>
              </a:lnSpc>
            </a:pPr>
            <a:r>
              <a:rPr lang="it-IT" sz="2400" i="1" dirty="0" smtClean="0"/>
              <a:t>EVEN WHEN IT GETS TOUGH.</a:t>
            </a:r>
            <a:endParaRPr lang="it-IT" sz="2400" i="1" dirty="0"/>
          </a:p>
        </p:txBody>
      </p:sp>
      <p:sp>
        <p:nvSpPr>
          <p:cNvPr id="16" name="Rettangolo 15"/>
          <p:cNvSpPr/>
          <p:nvPr/>
        </p:nvSpPr>
        <p:spPr>
          <a:xfrm>
            <a:off x="3659809" y="3448897"/>
            <a:ext cx="89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3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155007" y="3903965"/>
            <a:ext cx="4988993" cy="58477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FFFF"/>
                </a:solidFill>
              </a:rPr>
              <a:t>Take care of!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55007" y="4571317"/>
            <a:ext cx="4988993" cy="683264"/>
          </a:xfrm>
          <a:prstGeom prst="rect">
            <a:avLst/>
          </a:prstGeom>
          <a:solidFill>
            <a:srgbClr val="EEA52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i="1" dirty="0" smtClean="0"/>
              <a:t>TREAT EVERYONE WITH RESPECT: EACH PERSON IS IMPORTANT.</a:t>
            </a:r>
            <a:endParaRPr lang="it-IT" sz="2400" i="1" dirty="0"/>
          </a:p>
        </p:txBody>
      </p:sp>
      <p:sp>
        <p:nvSpPr>
          <p:cNvPr id="16" name="Rettangolo 15"/>
          <p:cNvSpPr/>
          <p:nvPr/>
        </p:nvSpPr>
        <p:spPr>
          <a:xfrm>
            <a:off x="3616558" y="3515132"/>
            <a:ext cx="89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4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155007" y="4486118"/>
            <a:ext cx="4988993" cy="58477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FFFF"/>
                </a:solidFill>
              </a:rPr>
              <a:t>Celebrate!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55007" y="5153470"/>
            <a:ext cx="4988993" cy="683264"/>
          </a:xfrm>
          <a:prstGeom prst="rect">
            <a:avLst/>
          </a:prstGeom>
          <a:solidFill>
            <a:srgbClr val="EEA52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i="1" dirty="0" smtClean="0"/>
              <a:t>APPLAUD OTHERS’ SUCCESS AS YOUR OWN.</a:t>
            </a:r>
            <a:endParaRPr lang="it-IT" sz="2400" i="1" dirty="0"/>
          </a:p>
        </p:txBody>
      </p:sp>
      <p:sp>
        <p:nvSpPr>
          <p:cNvPr id="16" name="Rettangolo 15"/>
          <p:cNvSpPr/>
          <p:nvPr/>
        </p:nvSpPr>
        <p:spPr>
          <a:xfrm>
            <a:off x="3677449" y="4097289"/>
            <a:ext cx="89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5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473993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6000" b="1" i="1" dirty="0" smtClean="0">
                <a:solidFill>
                  <a:srgbClr val="0070C0"/>
                </a:solidFill>
              </a:rPr>
              <a:t>THE</a:t>
            </a:r>
            <a:r>
              <a:rPr lang="it-IT" sz="6000" b="1" i="1" dirty="0" smtClean="0">
                <a:solidFill>
                  <a:srgbClr val="0070C0"/>
                </a:solidFill>
              </a:rPr>
              <a:t> </a:t>
            </a:r>
            <a:r>
              <a:rPr lang="it-IT" sz="6000" b="1" i="1" dirty="0" smtClean="0">
                <a:solidFill>
                  <a:srgbClr val="AC0067"/>
                </a:solidFill>
              </a:rPr>
              <a:t>WORLDWIDE</a:t>
            </a:r>
            <a:endParaRPr lang="it-IT" sz="6000" b="1" i="1" dirty="0" smtClean="0">
              <a:solidFill>
                <a:srgbClr val="AC0067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it-IT" sz="6000" b="1" i="1" dirty="0" smtClean="0">
                <a:solidFill>
                  <a:srgbClr val="FF0000"/>
                </a:solidFill>
              </a:rPr>
              <a:t>RELAY</a:t>
            </a:r>
            <a:r>
              <a:rPr lang="it-IT" sz="60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6000" b="1" i="1" dirty="0" smtClean="0">
                <a:solidFill>
                  <a:srgbClr val="00478A"/>
                </a:solidFill>
              </a:rPr>
              <a:t>FOR </a:t>
            </a:r>
            <a:r>
              <a:rPr lang="it-IT" sz="6000" b="1" i="1" dirty="0" smtClean="0">
                <a:solidFill>
                  <a:srgbClr val="5CAC34"/>
                </a:solidFill>
              </a:rPr>
              <a:t>PEACE</a:t>
            </a:r>
            <a:endParaRPr lang="it-IT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 flipH="1">
            <a:off x="0" y="942869"/>
            <a:ext cx="4155007" cy="58477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r"/>
            <a:r>
              <a:rPr lang="it-IT" sz="3200" b="1" dirty="0" err="1">
                <a:solidFill>
                  <a:srgbClr val="FFFFFF"/>
                </a:solidFill>
              </a:rPr>
              <a:t>Make</a:t>
            </a:r>
            <a:r>
              <a:rPr lang="it-IT" sz="3200" b="1" dirty="0">
                <a:solidFill>
                  <a:srgbClr val="FFFFFF"/>
                </a:solidFill>
              </a:rPr>
              <a:t> a </a:t>
            </a:r>
            <a:r>
              <a:rPr lang="it-IT" sz="3200" b="1" dirty="0" err="1">
                <a:solidFill>
                  <a:srgbClr val="FFFFFF"/>
                </a:solidFill>
              </a:rPr>
              <a:t>difference</a:t>
            </a:r>
            <a:r>
              <a:rPr lang="it-IT" sz="3200" b="1" dirty="0">
                <a:solidFill>
                  <a:srgbClr val="FFFFFF"/>
                </a:solidFill>
              </a:rPr>
              <a:t>! </a:t>
            </a:r>
          </a:p>
        </p:txBody>
      </p:sp>
      <p:sp>
        <p:nvSpPr>
          <p:cNvPr id="15" name="Rettangolo 14"/>
          <p:cNvSpPr/>
          <p:nvPr/>
        </p:nvSpPr>
        <p:spPr>
          <a:xfrm flipH="1">
            <a:off x="0" y="1610221"/>
            <a:ext cx="4155007" cy="690638"/>
          </a:xfrm>
          <a:prstGeom prst="rect">
            <a:avLst/>
          </a:prstGeom>
          <a:solidFill>
            <a:srgbClr val="EEA520"/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it-IT" sz="2400" i="1" dirty="0" smtClean="0"/>
              <a:t>IT’S ONLY TOGETHER THAT WE CAN REACH GREAT GOALS.</a:t>
            </a:r>
            <a:endParaRPr lang="it-IT" sz="2400" i="1" dirty="0"/>
          </a:p>
        </p:txBody>
      </p:sp>
      <p:sp>
        <p:nvSpPr>
          <p:cNvPr id="16" name="Rettangolo 15"/>
          <p:cNvSpPr/>
          <p:nvPr/>
        </p:nvSpPr>
        <p:spPr>
          <a:xfrm>
            <a:off x="4004630" y="555554"/>
            <a:ext cx="89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6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0" y="5457993"/>
            <a:ext cx="9143999" cy="73866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6000" b="1" i="1" dirty="0" smtClean="0">
                <a:solidFill>
                  <a:srgbClr val="EEA520"/>
                </a:solidFill>
              </a:rPr>
              <a:t>WE’LL </a:t>
            </a:r>
            <a:r>
              <a:rPr lang="it-IT" sz="6000" b="1" i="1" dirty="0" smtClean="0">
                <a:solidFill>
                  <a:srgbClr val="92D050"/>
                </a:solidFill>
              </a:rPr>
              <a:t>BE</a:t>
            </a:r>
            <a:r>
              <a:rPr lang="it-IT" sz="6000" b="1" i="1" dirty="0" smtClean="0">
                <a:solidFill>
                  <a:srgbClr val="EEA520"/>
                </a:solidFill>
              </a:rPr>
              <a:t> </a:t>
            </a:r>
            <a:r>
              <a:rPr lang="it-IT" sz="6000" b="1" i="1" dirty="0" smtClean="0">
                <a:solidFill>
                  <a:srgbClr val="7030A0"/>
                </a:solidFill>
              </a:rPr>
              <a:t>WAITING</a:t>
            </a:r>
            <a:r>
              <a:rPr lang="it-IT" sz="6000" b="1" i="1" dirty="0" smtClean="0">
                <a:solidFill>
                  <a:srgbClr val="FF0000"/>
                </a:solidFill>
              </a:rPr>
              <a:t> FOR</a:t>
            </a:r>
            <a:r>
              <a:rPr lang="it-IT" sz="6000" b="1" i="1" dirty="0" smtClean="0">
                <a:solidFill>
                  <a:srgbClr val="EEA520"/>
                </a:solidFill>
              </a:rPr>
              <a:t> </a:t>
            </a:r>
            <a:r>
              <a:rPr lang="it-IT" sz="6000" b="1" i="1" dirty="0" smtClean="0">
                <a:solidFill>
                  <a:srgbClr val="0076B7"/>
                </a:solidFill>
              </a:rPr>
              <a:t>YOU </a:t>
            </a:r>
            <a:endParaRPr lang="it-IT" sz="6000" i="1" dirty="0">
              <a:solidFill>
                <a:srgbClr val="007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3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537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12275" y="2767280"/>
            <a:ext cx="3263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“Run4unity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–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with the </a:t>
            </a:r>
          </a:p>
          <a:p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cube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 </a:t>
            </a:r>
            <a:r>
              <a:rPr lang="it-IT" sz="2000" dirty="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Sport4peace</a:t>
            </a:r>
            <a:r>
              <a:rPr lang="it-IT" sz="2000" dirty="0" smtClean="0">
                <a:latin typeface="Aachen Std" charset="0"/>
                <a:ea typeface="Aachen Std" charset="0"/>
                <a:cs typeface="Aachen Std" charset="0"/>
              </a:rPr>
              <a:t> </a:t>
            </a:r>
            <a:r>
              <a:rPr lang="it-IT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–</a:t>
            </a:r>
            <a:r>
              <a:rPr lang="it-IT" sz="2000" smtClean="0">
                <a:latin typeface="Aachen Std" charset="0"/>
                <a:ea typeface="Aachen Std" charset="0"/>
                <a:cs typeface="Aachen Std" charset="0"/>
              </a:rPr>
              <a:t> </a:t>
            </a:r>
            <a:r>
              <a:rPr lang="it-IT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is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based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 on </a:t>
            </a:r>
            <a:r>
              <a:rPr lang="it-IT" sz="2000" dirty="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“The Golden </a:t>
            </a:r>
            <a:r>
              <a:rPr lang="it-IT" sz="2000" dirty="0" err="1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Rule</a:t>
            </a:r>
            <a:r>
              <a:rPr lang="it-IT" sz="2000" dirty="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”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.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achen Std" charset="0"/>
              <a:ea typeface="Aachen Std" charset="0"/>
              <a:cs typeface="Aachen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0558" y="4266260"/>
            <a:ext cx="3263352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achen Std" charset="0"/>
                <a:ea typeface="Aachen Std" charset="0"/>
                <a:cs typeface="Aachen Std" charset="0"/>
              </a:rPr>
              <a:t>“</a:t>
            </a:r>
            <a:r>
              <a:rPr lang="en-US" sz="2000" dirty="0">
                <a:latin typeface="Aachen Std" charset="0"/>
                <a:ea typeface="Aachen Std" charset="0"/>
                <a:cs typeface="Aachen Std" charset="0"/>
              </a:rPr>
              <a:t>Do unto others as you would have them do unto </a:t>
            </a:r>
            <a:r>
              <a:rPr lang="en-US" sz="2000" dirty="0" smtClean="0">
                <a:latin typeface="Aachen Std" charset="0"/>
                <a:ea typeface="Aachen Std" charset="0"/>
                <a:cs typeface="Aachen Std" charset="0"/>
              </a:rPr>
              <a:t>you" </a:t>
            </a:r>
            <a:r>
              <a:rPr lang="en-US" sz="2000" dirty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a similar </a:t>
            </a:r>
            <a:r>
              <a:rPr lang="en-US" sz="2000" dirty="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form </a:t>
            </a:r>
            <a:r>
              <a:rPr lang="en-US" sz="2000" dirty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is present in all cultures and </a:t>
            </a:r>
            <a:r>
              <a:rPr lang="en-US" sz="2000" dirty="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religions.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achen Std" charset="0"/>
              <a:ea typeface="Aachen Std" charset="0"/>
              <a:cs typeface="Aachen Std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Do unto others as you would have them do unto you " similar forms is present in all cultures and religions</a:t>
            </a:r>
            <a:r>
              <a:rPr kumimoji="0" lang="it-IT" alt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2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155007" y="2245696"/>
            <a:ext cx="4988993" cy="58477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Play hard – Do </a:t>
            </a:r>
            <a:r>
              <a:rPr lang="it-IT" sz="3200" b="1" dirty="0" err="1">
                <a:solidFill>
                  <a:schemeClr val="bg1"/>
                </a:solidFill>
              </a:rPr>
              <a:t>your</a:t>
            </a:r>
            <a:r>
              <a:rPr lang="it-IT" sz="3200" b="1" dirty="0">
                <a:solidFill>
                  <a:schemeClr val="bg1"/>
                </a:solidFill>
              </a:rPr>
              <a:t> best!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55007" y="2913048"/>
            <a:ext cx="4988993" cy="695575"/>
          </a:xfrm>
          <a:prstGeom prst="rect">
            <a:avLst/>
          </a:prstGeom>
          <a:solidFill>
            <a:srgbClr val="EEA52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i="1" dirty="0" smtClean="0"/>
              <a:t>GIVE THE BEST OF YOURSELF, </a:t>
            </a:r>
            <a:r>
              <a:rPr lang="it-IT" sz="2400" i="1" dirty="0" smtClean="0"/>
              <a:t/>
            </a:r>
            <a:br>
              <a:rPr lang="it-IT" sz="2400" i="1" dirty="0" smtClean="0"/>
            </a:br>
            <a:r>
              <a:rPr lang="it-IT" sz="2400" i="1" dirty="0" smtClean="0"/>
              <a:t>PARTICIPATE WITH JOY.</a:t>
            </a:r>
            <a:endParaRPr lang="it-IT" sz="2400" i="1" dirty="0"/>
          </a:p>
        </p:txBody>
      </p:sp>
      <p:sp>
        <p:nvSpPr>
          <p:cNvPr id="16" name="Rettangolo 15"/>
          <p:cNvSpPr/>
          <p:nvPr/>
        </p:nvSpPr>
        <p:spPr>
          <a:xfrm>
            <a:off x="3642169" y="1856861"/>
            <a:ext cx="89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1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THE WORLDWIDE RELAY FOR PEACE</a:t>
            </a:r>
            <a:endParaRPr lang="it-IT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316</Words>
  <Application>Microsoft Office PowerPoint</Application>
  <PresentationFormat>Presentazione su schermo (4:3)</PresentationFormat>
  <Paragraphs>72</Paragraphs>
  <Slides>23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 Unicode MS</vt:lpstr>
      <vt:lpstr>Aachen Std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ago</dc:creator>
  <cp:lastModifiedBy>AudioVideo</cp:lastModifiedBy>
  <cp:revision>87</cp:revision>
  <dcterms:created xsi:type="dcterms:W3CDTF">2015-05-12T09:44:19Z</dcterms:created>
  <dcterms:modified xsi:type="dcterms:W3CDTF">2016-04-12T16:33:16Z</dcterms:modified>
</cp:coreProperties>
</file>